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5" r:id="rId2"/>
    <p:sldId id="286" r:id="rId3"/>
    <p:sldId id="262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9" autoAdjust="0"/>
    <p:restoredTop sz="93073" autoAdjust="0"/>
  </p:normalViewPr>
  <p:slideViewPr>
    <p:cSldViewPr>
      <p:cViewPr>
        <p:scale>
          <a:sx n="81" d="100"/>
          <a:sy n="81" d="100"/>
        </p:scale>
        <p:origin x="-60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0B07B-8CF2-478B-86FB-45EC4574DCA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162AD-CB76-4CC1-A32A-54D2F47B1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19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162AD-CB76-4CC1-A32A-54D2F47B18C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66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DA0F6-53AD-4566-A3EE-BF543D0D0BCA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A0F85-E23A-4B51-A0D0-74E34EB50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0" y="44450"/>
            <a:ext cx="9144000" cy="12906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tháng 3 năm 2020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35088"/>
            <a:ext cx="9143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ừ ngữ về chim chóc.</a:t>
            </a:r>
          </a:p>
          <a:p>
            <a:pPr algn="ctr">
              <a:buNone/>
            </a:pPr>
            <a:r>
              <a:rPr lang="vi-V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Đặt và trả lời câu hỏi Ở đâu</a:t>
            </a:r>
            <a:r>
              <a:rPr lang="vi-V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>
              <a:buNone/>
            </a:pP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30162" y="3021743"/>
            <a:ext cx="9113838" cy="1588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35000"/>
              </a:lnSpc>
              <a:spcBef>
                <a:spcPct val="0"/>
              </a:spcBef>
              <a:buFontTx/>
              <a:buChar char="-"/>
            </a:pP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chóc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eaLnBrk="1" hangingPunct="1">
              <a:lnSpc>
                <a:spcPct val="135000"/>
              </a:lnSpc>
              <a:spcBef>
                <a:spcPct val="0"/>
              </a:spcBef>
              <a:buFontTx/>
              <a:buChar char="-"/>
            </a:pP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2678668"/>
            <a:ext cx="18373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alt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26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981200"/>
            <a:ext cx="8686798" cy="37470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vi-VN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Dựa </a:t>
            </a:r>
            <a:r>
              <a:rPr lang="vi-VN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 những bài tập đọc đã học, trả lời các câu </a:t>
            </a:r>
            <a:r>
              <a:rPr lang="vi-VN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hỏi: </a:t>
            </a:r>
            <a:endParaRPr lang="en-US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 typeface="Arial" pitchFamily="34" charset="0"/>
              <a:buAutoNum type="alphaLcPeriod"/>
            </a:pPr>
            <a:r>
              <a:rPr lang="vi-VN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Bông cúc trắng mọc ở đâu</a:t>
            </a:r>
            <a:r>
              <a:rPr lang="vi-V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ctr">
              <a:buNone/>
            </a:pPr>
            <a:r>
              <a:rPr lang="vi-V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 typeface="Arial" pitchFamily="34" charset="0"/>
              <a:buNone/>
            </a:pPr>
            <a:r>
              <a:rPr lang="vi-VN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b. Chim sơn ca bị nhốt ở đâu</a:t>
            </a:r>
            <a:r>
              <a:rPr lang="vi-V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 algn="ctr">
              <a:buNone/>
            </a:pPr>
            <a:r>
              <a:rPr lang="vi-V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 typeface="Arial" pitchFamily="34" charset="0"/>
              <a:buNone/>
            </a:pP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c. Em làm thẻ mượn sách ở đâu</a:t>
            </a:r>
            <a:r>
              <a:rPr lang="vi-V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 algn="ctr">
              <a:buNone/>
            </a:pPr>
            <a:r>
              <a:rPr lang="vi-VN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 typeface="Arial" pitchFamily="34" charset="0"/>
              <a:buNone/>
            </a:pP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0" y="-224373"/>
            <a:ext cx="9144000" cy="113877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vi-VN" alt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 ngày </a:t>
            </a: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vi-VN" alt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tháng 3 năm 201</a:t>
            </a: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altLang="en-US" sz="2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14400"/>
            <a:ext cx="9143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ừ ngữ về chim chóc.</a:t>
            </a:r>
          </a:p>
          <a:p>
            <a:pPr algn="ctr">
              <a:buNone/>
            </a:pPr>
            <a:r>
              <a:rPr lang="vi-V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Đặt và trả lời câu hỏi Ở đâu?</a:t>
            </a:r>
          </a:p>
        </p:txBody>
      </p:sp>
    </p:spTree>
    <p:extLst>
      <p:ext uri="{BB962C8B-B14F-4D97-AF65-F5344CB8AC3E}">
        <p14:creationId xmlns:p14="http://schemas.microsoft.com/office/powerpoint/2010/main" val="280270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16002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Xếp </a:t>
            </a:r>
            <a:r>
              <a:rPr lang="vi-V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tên các loài chim cho trong ngoặc đơn </a:t>
            </a:r>
            <a:endParaRPr lang="vi-VN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 </a:t>
            </a:r>
            <a:r>
              <a:rPr lang="vi-V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nhóm thích hợp: </a:t>
            </a:r>
            <a:r>
              <a:rPr lang="vi-VN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(cú </a:t>
            </a:r>
            <a:r>
              <a:rPr lang="vi-VN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mèo, gõ kiến, chim sâu</a:t>
            </a:r>
            <a:r>
              <a:rPr lang="vi-VN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           cuốc</a:t>
            </a:r>
            <a:r>
              <a:rPr lang="vi-VN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quạ, vàng anh)</a:t>
            </a:r>
            <a:endParaRPr lang="en-US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254827"/>
              </p:ext>
            </p:extLst>
          </p:nvPr>
        </p:nvGraphicFramePr>
        <p:xfrm>
          <a:off x="545123" y="2209800"/>
          <a:ext cx="8153400" cy="302455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71954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r>
                        <a:rPr lang="en-US" sz="32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2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theo</a:t>
                      </a:r>
                      <a:r>
                        <a:rPr lang="en-US" sz="32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200" b="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32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dáng</a:t>
                      </a:r>
                      <a:endParaRPr lang="en-US" sz="3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r>
                        <a:rPr lang="en-US" sz="3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2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theo</a:t>
                      </a:r>
                      <a:endParaRPr lang="en-US" sz="3200" b="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2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r>
                        <a:rPr lang="en-US" sz="32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kêu</a:t>
                      </a:r>
                      <a:endParaRPr lang="en-US" sz="3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r>
                        <a:rPr lang="en-US" sz="32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2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theo</a:t>
                      </a:r>
                      <a:r>
                        <a:rPr lang="en-US" sz="32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200" b="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32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kiếm</a:t>
                      </a:r>
                      <a:r>
                        <a:rPr lang="en-US" sz="32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ăn</a:t>
                      </a:r>
                      <a:endParaRPr lang="en-US" sz="3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526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76200" y="468923"/>
            <a:ext cx="693736" cy="60960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9464" y="3505200"/>
            <a:ext cx="233910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cụt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........................</a:t>
            </a:r>
          </a:p>
          <a:p>
            <a:r>
              <a:rPr lang="en-US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........................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31025" y="3477325"/>
            <a:ext cx="2339102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hú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........................</a:t>
            </a:r>
          </a:p>
          <a:p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........................</a:t>
            </a:r>
            <a:endParaRPr lang="en-US" sz="2800" dirty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84631" y="3505200"/>
            <a:ext cx="2339102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Bói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........................</a:t>
            </a:r>
          </a:p>
          <a:p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........................</a:t>
            </a:r>
            <a:endParaRPr lang="en-US" sz="2800" dirty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2332037"/>
            <a:ext cx="8839199" cy="4602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vi-VN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vi-VN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Đặt câu hỏi có cụm từ </a:t>
            </a:r>
            <a:r>
              <a:rPr lang="vi-V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ở đâu </a:t>
            </a:r>
            <a:r>
              <a:rPr lang="vi-VN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cho mỗi câu sau:</a:t>
            </a:r>
            <a:endParaRPr 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-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Sao Chăm chỉ họp ở phòng truyền thống của trường. </a:t>
            </a:r>
          </a:p>
          <a:p>
            <a:pPr marL="0" indent="0">
              <a:buNone/>
            </a:pPr>
            <a:r>
              <a:rPr lang="vi-V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vi-VN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Sao Chăm chỉ họp ở đâu?</a:t>
            </a:r>
            <a:endParaRPr lang="vi-VN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 Em ngồi ở dãy bàn thứ tư, bên trái.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.............................................................................................................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   -  Sách của em để trên giá sách.</a:t>
            </a:r>
          </a:p>
          <a:p>
            <a:pPr>
              <a:buNone/>
            </a:pPr>
            <a:r>
              <a:rPr lang="pt-BR" b="1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.........................................................................................................................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0" y="-71973"/>
            <a:ext cx="9144000" cy="113877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tháng 3 năm 2020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52903AF-8C8C-4F5F-A60F-6F7D1CD5AE32}"/>
              </a:ext>
            </a:extLst>
          </p:cNvPr>
          <p:cNvSpPr/>
          <p:nvPr/>
        </p:nvSpPr>
        <p:spPr>
          <a:xfrm>
            <a:off x="3657600" y="2905780"/>
            <a:ext cx="5003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ở phòng truyền thống của trường.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6800"/>
            <a:ext cx="9143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ừ ngữ về chim chóc.</a:t>
            </a:r>
          </a:p>
          <a:p>
            <a:pPr algn="ctr">
              <a:buNone/>
            </a:pPr>
            <a:r>
              <a:rPr lang="vi-V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Đặt và trả lời câu hỏi Ở đâu</a:t>
            </a:r>
            <a:r>
              <a:rPr lang="vi-V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>
              <a:buNone/>
            </a:pP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306</Words>
  <Application>Microsoft Office PowerPoint</Application>
  <PresentationFormat>On-screen Show (4:3)</PresentationFormat>
  <Paragraphs>56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zizibibi</cp:lastModifiedBy>
  <cp:revision>49</cp:revision>
  <dcterms:created xsi:type="dcterms:W3CDTF">2017-01-17T22:08:24Z</dcterms:created>
  <dcterms:modified xsi:type="dcterms:W3CDTF">2020-03-22T10:01:28Z</dcterms:modified>
</cp:coreProperties>
</file>